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9" r:id="rId2"/>
    <p:sldId id="258" r:id="rId3"/>
    <p:sldId id="307" r:id="rId4"/>
    <p:sldId id="309" r:id="rId5"/>
    <p:sldId id="2684" r:id="rId6"/>
    <p:sldId id="320" r:id="rId7"/>
    <p:sldId id="321" r:id="rId8"/>
    <p:sldId id="315" r:id="rId9"/>
    <p:sldId id="32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9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4E681-E903-48C8-9290-7659EFE58D1B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5F0D2-6B22-403A-9194-74D7203E0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415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839BE3-3F13-46D3-BC75-170175CDBD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6635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839BE3-3F13-46D3-BC75-170175CDBD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1896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839BE3-3F13-46D3-BC75-170175CDBD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1391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839BE3-3F13-46D3-BC75-170175CDBD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139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839BE3-3F13-46D3-BC75-170175CDBD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1126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839BE3-3F13-46D3-BC75-170175CDBD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0930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839BE3-3F13-46D3-BC75-170175CDBD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906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839BE3-3F13-46D3-BC75-170175CDBD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0387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820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68C430-C6E6-784E-9D9D-A2FAFE40E12F}" type="datetimeFigureOut">
              <a:rPr kumimoji="1" lang="zh-CN" altLang="en-US" smtClean="0"/>
              <a:t>2026/4/29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04495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68C430-C6E6-784E-9D9D-A2FAFE40E12F}" type="datetimeFigureOut">
              <a:rPr kumimoji="1" lang="zh-CN" altLang="en-US" smtClean="0"/>
              <a:t>2026/4/29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24571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68C430-C6E6-784E-9D9D-A2FAFE40E12F}" type="datetimeFigureOut">
              <a:rPr kumimoji="1" lang="zh-CN" altLang="en-US" smtClean="0"/>
              <a:t>2026/4/29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72826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68C430-C6E6-784E-9D9D-A2FAFE40E12F}" type="datetimeFigureOut">
              <a:rPr kumimoji="1" lang="zh-CN" altLang="en-US" smtClean="0"/>
              <a:t>2026/4/29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0439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68C430-C6E6-784E-9D9D-A2FAFE40E12F}" type="datetimeFigureOut">
              <a:rPr kumimoji="1" lang="zh-CN" altLang="en-US" smtClean="0"/>
              <a:t>2026/4/29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58915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43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1208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4977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646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68C430-C6E6-784E-9D9D-A2FAFE40E12F}" type="datetimeFigureOut">
              <a:rPr kumimoji="1" lang="zh-CN" altLang="en-US" smtClean="0"/>
              <a:t>2026/4/29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84406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68C430-C6E6-784E-9D9D-A2FAFE40E12F}" type="datetimeFigureOut">
              <a:rPr kumimoji="1" lang="zh-CN" altLang="en-US" smtClean="0"/>
              <a:t>2026/4/29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749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68C430-C6E6-784E-9D9D-A2FAFE40E12F}" type="datetimeFigureOut">
              <a:rPr kumimoji="1" lang="zh-CN" altLang="en-US" smtClean="0"/>
              <a:t>2026/4/29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6414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68C430-C6E6-784E-9D9D-A2FAFE40E12F}" type="datetimeFigureOut">
              <a:rPr kumimoji="1" lang="zh-CN" altLang="en-US" smtClean="0"/>
              <a:t>2026/4/29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D448FB-7E06-454F-9CAF-88D6592C9D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17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D6C659D-8F8C-6B50-F937-633F0F3B9A72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3110" y="0"/>
            <a:ext cx="1767542" cy="176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942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 46"/>
          <p:cNvGrpSpPr/>
          <p:nvPr/>
        </p:nvGrpSpPr>
        <p:grpSpPr>
          <a:xfrm>
            <a:off x="5179233" y="908490"/>
            <a:ext cx="2051040" cy="1816440"/>
            <a:chOff x="3592643" y="2008682"/>
            <a:chExt cx="5006714" cy="2563318"/>
          </a:xfrm>
          <a:effectLst/>
        </p:grpSpPr>
        <p:sp>
          <p:nvSpPr>
            <p:cNvPr id="48" name="矩形 47"/>
            <p:cNvSpPr/>
            <p:nvPr/>
          </p:nvSpPr>
          <p:spPr>
            <a:xfrm>
              <a:off x="3592643" y="2008682"/>
              <a:ext cx="5006714" cy="256331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/>
                <a:ea typeface="DengXian" panose="02010600030101010101" pitchFamily="2" charset="-122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092516" y="2263514"/>
              <a:ext cx="4001336" cy="20386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/>
                <a:ea typeface="DengXian" panose="02010600030101010101" pitchFamily="2" charset="-122"/>
                <a:cs typeface="+mn-cs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5685680" y="1245077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字魂59号-创粗黑" panose="00000500000000000000" charset="-122"/>
                <a:cs typeface="Calibri" panose="020F0502020204030204" pitchFamily="34" charset="0"/>
              </a:rPr>
              <a:t>01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DE5887-C226-F718-F63C-42C9C35981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508" y="3080284"/>
            <a:ext cx="11619983" cy="2316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987" y="280219"/>
            <a:ext cx="11872452" cy="63270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AFCEC7B-4B0E-ACF9-8A9D-CBAAE6D4B26A}"/>
              </a:ext>
            </a:extLst>
          </p:cNvPr>
          <p:cNvGrpSpPr/>
          <p:nvPr/>
        </p:nvGrpSpPr>
        <p:grpSpPr>
          <a:xfrm>
            <a:off x="570976" y="1661822"/>
            <a:ext cx="8001524" cy="1891003"/>
            <a:chOff x="426950" y="1237328"/>
            <a:chExt cx="4856206" cy="457555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2ED49C16-7FA6-39C1-53BB-E4919134FEED}"/>
                </a:ext>
              </a:extLst>
            </p:cNvPr>
            <p:cNvSpPr/>
            <p:nvPr/>
          </p:nvSpPr>
          <p:spPr>
            <a:xfrm>
              <a:off x="426950" y="1442209"/>
              <a:ext cx="4856206" cy="4370676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105C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E18FC5A-E8BB-48A4-3121-C35CFC92D505}"/>
                </a:ext>
              </a:extLst>
            </p:cNvPr>
            <p:cNvSpPr txBox="1"/>
            <p:nvPr/>
          </p:nvSpPr>
          <p:spPr>
            <a:xfrm>
              <a:off x="448022" y="1237328"/>
              <a:ext cx="4625068" cy="3845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571500" marR="0" indent="-571500" algn="just"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</a:pP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Tên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của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cảnh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đẹp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thiên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nhiên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là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gì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?</a:t>
              </a:r>
            </a:p>
            <a:p>
              <a:pPr marL="571500" indent="-571500" algn="just">
                <a:spcAft>
                  <a:spcPts val="1000"/>
                </a:spcAft>
                <a:buFont typeface="Arial" panose="020B0604020202020204" pitchFamily="34" charset="0"/>
                <a:buChar char="•"/>
              </a:pP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Người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dân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quê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em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thường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có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hoạt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động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gì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tại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lang="en-US" sz="3600" b="1" dirty="0" err="1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đó</a:t>
              </a:r>
              <a:r>
                <a:rPr lang="en-US" sz="3600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?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D3DDBCB-8981-9418-597A-B78EA99B91C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700" y="3160963"/>
            <a:ext cx="3667415" cy="30259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EC04964-4CCC-A935-B1ED-B4A4C79C64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2145" y="295873"/>
            <a:ext cx="6035563" cy="14143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8CC34A9-E357-B652-F67B-0133C6B011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6900" y="3810000"/>
            <a:ext cx="5048250" cy="2419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0219" y="427703"/>
            <a:ext cx="11769213" cy="61648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C05429-51EF-4942-A988-51BF4FC4ED6D}"/>
              </a:ext>
            </a:extLst>
          </p:cNvPr>
          <p:cNvGrpSpPr/>
          <p:nvPr/>
        </p:nvGrpSpPr>
        <p:grpSpPr>
          <a:xfrm>
            <a:off x="2762250" y="409575"/>
            <a:ext cx="7238925" cy="5797326"/>
            <a:chOff x="6095999" y="3557423"/>
            <a:chExt cx="4664337" cy="3472348"/>
          </a:xfrm>
        </p:grpSpPr>
        <p:pic>
          <p:nvPicPr>
            <p:cNvPr id="7" name="图片 8">
              <a:extLst>
                <a:ext uri="{FF2B5EF4-FFF2-40B4-BE49-F238E27FC236}">
                  <a16:creationId xmlns:a16="http://schemas.microsoft.com/office/drawing/2014/main" id="{2104EDE1-8B7C-BC48-9E39-B2A411181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999" y="3557423"/>
              <a:ext cx="4664337" cy="347234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D1076C0-AD16-134F-AFE3-097123898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06641" y="5375971"/>
              <a:ext cx="3369688" cy="4536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685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flag&#10;&#10;Description automatically generated">
            <a:extLst>
              <a:ext uri="{FF2B5EF4-FFF2-40B4-BE49-F238E27FC236}">
                <a16:creationId xmlns:a16="http://schemas.microsoft.com/office/drawing/2014/main" id="{25FECA46-85D1-054D-630E-8A34CF5999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1314450"/>
            <a:ext cx="5543550" cy="5543550"/>
          </a:xfrm>
          <a:prstGeom prst="rect">
            <a:avLst/>
          </a:prstGeom>
        </p:spPr>
      </p:pic>
      <p:sp>
        <p:nvSpPr>
          <p:cNvPr id="4" name="Cloud 3">
            <a:extLst>
              <a:ext uri="{FF2B5EF4-FFF2-40B4-BE49-F238E27FC236}">
                <a16:creationId xmlns:a16="http://schemas.microsoft.com/office/drawing/2014/main" id="{8CE915A4-B12F-88CD-62D5-0BD3DB3F7AA2}"/>
              </a:ext>
            </a:extLst>
          </p:cNvPr>
          <p:cNvSpPr/>
          <p:nvPr/>
        </p:nvSpPr>
        <p:spPr>
          <a:xfrm>
            <a:off x="4181475" y="153118"/>
            <a:ext cx="7839075" cy="2409107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Sắm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vai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Hướng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dẫn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viên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du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lịch</a:t>
            </a:r>
            <a:endParaRPr kumimoji="0" lang="en-VN" sz="5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188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hong_cch_hot_hnh_minh_ha_hin_i_mu_sc_ti_sng_nt_v__af29b93a69">
            <a:hlinkClick r:id="" action="ppaction://media"/>
            <a:extLst>
              <a:ext uri="{FF2B5EF4-FFF2-40B4-BE49-F238E27FC236}">
                <a16:creationId xmlns:a16="http://schemas.microsoft.com/office/drawing/2014/main" id="{BE040705-4C27-47FC-D5DA-57B492BBAFF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05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987" y="280219"/>
            <a:ext cx="11872452" cy="63270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AFCEC7B-4B0E-ACF9-8A9D-CBAAE6D4B26A}"/>
              </a:ext>
            </a:extLst>
          </p:cNvPr>
          <p:cNvGrpSpPr/>
          <p:nvPr/>
        </p:nvGrpSpPr>
        <p:grpSpPr>
          <a:xfrm>
            <a:off x="637651" y="2009500"/>
            <a:ext cx="8001524" cy="2133875"/>
            <a:chOff x="426950" y="1442209"/>
            <a:chExt cx="4856206" cy="437067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2ED49C16-7FA6-39C1-53BB-E4919134FEED}"/>
                </a:ext>
              </a:extLst>
            </p:cNvPr>
            <p:cNvSpPr/>
            <p:nvPr/>
          </p:nvSpPr>
          <p:spPr>
            <a:xfrm>
              <a:off x="426950" y="1442209"/>
              <a:ext cx="4856206" cy="4370676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105C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E18FC5A-E8BB-48A4-3121-C35CFC92D505}"/>
                </a:ext>
              </a:extLst>
            </p:cNvPr>
            <p:cNvSpPr txBox="1"/>
            <p:nvPr/>
          </p:nvSpPr>
          <p:spPr>
            <a:xfrm>
              <a:off x="436460" y="1900649"/>
              <a:ext cx="4823572" cy="3593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  Các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nhóm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bốc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thăm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lựa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chọn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cảnh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đẹp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của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địa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phương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rồi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thảo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luận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,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sắm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vai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thành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Hướng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dẫn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viên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 du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lịch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D3DDBCB-8981-9418-597A-B78EA99B91C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700" y="3160963"/>
            <a:ext cx="3667415" cy="30259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EC04964-4CCC-A935-B1ED-B4A4C79C64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5020" y="495898"/>
            <a:ext cx="6035563" cy="141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65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0219" y="427703"/>
            <a:ext cx="11769213" cy="61648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C05429-51EF-4942-A988-51BF4FC4ED6D}"/>
              </a:ext>
            </a:extLst>
          </p:cNvPr>
          <p:cNvGrpSpPr/>
          <p:nvPr/>
        </p:nvGrpSpPr>
        <p:grpSpPr>
          <a:xfrm>
            <a:off x="2762250" y="409575"/>
            <a:ext cx="7238925" cy="5797326"/>
            <a:chOff x="6095999" y="3557423"/>
            <a:chExt cx="4664337" cy="3472348"/>
          </a:xfrm>
        </p:grpSpPr>
        <p:pic>
          <p:nvPicPr>
            <p:cNvPr id="7" name="图片 8">
              <a:extLst>
                <a:ext uri="{FF2B5EF4-FFF2-40B4-BE49-F238E27FC236}">
                  <a16:creationId xmlns:a16="http://schemas.microsoft.com/office/drawing/2014/main" id="{2104EDE1-8B7C-BC48-9E39-B2A411181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999" y="3557423"/>
              <a:ext cx="4664337" cy="347234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D1076C0-AD16-134F-AFE3-097123898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06641" y="5375971"/>
              <a:ext cx="3369688" cy="4536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221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 46"/>
          <p:cNvGrpSpPr/>
          <p:nvPr/>
        </p:nvGrpSpPr>
        <p:grpSpPr>
          <a:xfrm>
            <a:off x="5179233" y="908490"/>
            <a:ext cx="2051040" cy="1816440"/>
            <a:chOff x="3592643" y="2008682"/>
            <a:chExt cx="5006714" cy="2563318"/>
          </a:xfrm>
          <a:effectLst/>
        </p:grpSpPr>
        <p:sp>
          <p:nvSpPr>
            <p:cNvPr id="48" name="矩形 47"/>
            <p:cNvSpPr/>
            <p:nvPr/>
          </p:nvSpPr>
          <p:spPr>
            <a:xfrm>
              <a:off x="3592643" y="2008682"/>
              <a:ext cx="5006714" cy="256331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/>
                <a:ea typeface="DengXian" panose="02010600030101010101" pitchFamily="2" charset="-122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092516" y="2263514"/>
              <a:ext cx="4001336" cy="20386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DengXian"/>
                <a:ea typeface="DengXian" panose="02010600030101010101" pitchFamily="2" charset="-122"/>
                <a:cs typeface="+mn-cs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5391507" y="1378427"/>
            <a:ext cx="13853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#9Slide03 Montserrat Medium" pitchFamily="2" charset="77"/>
                <a:ea typeface="字魂59号-创粗黑" panose="00000500000000000000" charset="-122"/>
                <a:cs typeface="思源黑体 CN Normal" panose="020B0400000000000000" charset="-122"/>
              </a:rPr>
              <a:t>03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8872BC-7D5C-7CD7-4200-42A0B2AEDE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197" y="3033807"/>
            <a:ext cx="10528705" cy="221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75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987" y="280219"/>
            <a:ext cx="11872452" cy="63270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engXian"/>
              <a:ea typeface="+mn-ea"/>
              <a:cs typeface="+mn-cs"/>
            </a:endParaRPr>
          </a:p>
        </p:txBody>
      </p:sp>
      <p:sp>
        <p:nvSpPr>
          <p:cNvPr id="4" name="Snip Diagonal Corner Rectangle 39">
            <a:extLst>
              <a:ext uri="{FF2B5EF4-FFF2-40B4-BE49-F238E27FC236}">
                <a16:creationId xmlns:a16="http://schemas.microsoft.com/office/drawing/2014/main" id="{4F3395A7-E7DB-0623-F380-359A73BBCC7D}"/>
              </a:ext>
            </a:extLst>
          </p:cNvPr>
          <p:cNvSpPr/>
          <p:nvPr/>
        </p:nvSpPr>
        <p:spPr>
          <a:xfrm>
            <a:off x="2215697" y="361950"/>
            <a:ext cx="7718877" cy="1362075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</a:t>
            </a:r>
            <a:r>
              <a:rPr lang="vi-VN" sz="3600" b="1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àm thiệp hoặc vẽ tranh về cảnh quan thiên nhiên của quê hương.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0BB8BC-EDB9-51BC-0188-C68AA3556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4512" y="2176462"/>
            <a:ext cx="8414613" cy="351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9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17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CA535"/>
      </a:accent1>
      <a:accent2>
        <a:srgbClr val="3CA535"/>
      </a:accent2>
      <a:accent3>
        <a:srgbClr val="107100"/>
      </a:accent3>
      <a:accent4>
        <a:srgbClr val="3CA535"/>
      </a:accent4>
      <a:accent5>
        <a:srgbClr val="3CA535"/>
      </a:accent5>
      <a:accent6>
        <a:srgbClr val="3CA535"/>
      </a:accent6>
      <a:hlink>
        <a:srgbClr val="107100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77</Words>
  <Application>Microsoft Office PowerPoint</Application>
  <PresentationFormat>Widescreen</PresentationFormat>
  <Paragraphs>15</Paragraphs>
  <Slides>9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等线</vt:lpstr>
      <vt:lpstr>等线</vt:lpstr>
      <vt:lpstr>#9Slide03 Montserrat Medium</vt:lpstr>
      <vt:lpstr>Arial</vt:lpstr>
      <vt:lpstr>Calibri</vt:lpstr>
      <vt:lpstr>Cambria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21</cp:revision>
  <dcterms:created xsi:type="dcterms:W3CDTF">2023-11-29T07:54:11Z</dcterms:created>
  <dcterms:modified xsi:type="dcterms:W3CDTF">2026-04-29T01:19:01Z</dcterms:modified>
</cp:coreProperties>
</file>